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4" r:id="rId4"/>
    <p:sldId id="265" r:id="rId5"/>
    <p:sldId id="258" r:id="rId6"/>
    <p:sldId id="259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8F0BE-4363-4BC9-81A2-D6617421044F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2F0D-2401-4810-852E-E81CEA19C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8F0BE-4363-4BC9-81A2-D6617421044F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2F0D-2401-4810-852E-E81CEA19C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8F0BE-4363-4BC9-81A2-D6617421044F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2F0D-2401-4810-852E-E81CEA19C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8F0BE-4363-4BC9-81A2-D6617421044F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2F0D-2401-4810-852E-E81CEA19C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8F0BE-4363-4BC9-81A2-D6617421044F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2F0D-2401-4810-852E-E81CEA19C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8F0BE-4363-4BC9-81A2-D6617421044F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2F0D-2401-4810-852E-E81CEA19C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8F0BE-4363-4BC9-81A2-D6617421044F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2F0D-2401-4810-852E-E81CEA19C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8F0BE-4363-4BC9-81A2-D6617421044F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D72F0D-2401-4810-852E-E81CEA19C2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8F0BE-4363-4BC9-81A2-D6617421044F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2F0D-2401-4810-852E-E81CEA19C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8F0BE-4363-4BC9-81A2-D6617421044F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ED72F0D-2401-4810-852E-E81CEA19C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1D8F0BE-4363-4BC9-81A2-D6617421044F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2F0D-2401-4810-852E-E81CEA19C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1D8F0BE-4363-4BC9-81A2-D6617421044F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ED72F0D-2401-4810-852E-E81CEA19C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kz/url?sa=i&amp;rct=j&amp;q=&amp;esrc=s&amp;source=images&amp;cd=&amp;cad=rja&amp;uact=8&amp;ved=0ahUKEwjewZyYu8XQAhWDhiwKHa-XDRQQjhwIBQ&amp;url=http%3A%2F%2Fozem.biz%2Fproduction%2Ftmg&amp;psig=AFQjCNEH-paRWmhvRHzwo3_It1GhUBiLTw&amp;ust=148021669511683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2714620"/>
            <a:ext cx="6480048" cy="2924180"/>
          </a:xfrm>
        </p:spPr>
        <p:txBody>
          <a:bodyPr/>
          <a:lstStyle/>
          <a:p>
            <a:r>
              <a:rPr lang="kk-KZ" dirty="0" smtClean="0"/>
              <a:t>Тұрақты ток тахогенераторы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501122" cy="62261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Тахогенератор </a:t>
            </a:r>
            <a:r>
              <a:rPr lang="ru-RU" dirty="0" err="1" smtClean="0"/>
              <a:t>дегеніміз</a:t>
            </a:r>
            <a:r>
              <a:rPr lang="ru-RU" dirty="0" smtClean="0"/>
              <a:t>- </a:t>
            </a:r>
            <a:r>
              <a:rPr lang="ru-RU" dirty="0" err="1" smtClean="0"/>
              <a:t>айналу</a:t>
            </a:r>
            <a:r>
              <a:rPr lang="ru-RU" dirty="0" smtClean="0"/>
              <a:t> </a:t>
            </a:r>
            <a:r>
              <a:rPr lang="ru-RU" dirty="0" err="1" smtClean="0"/>
              <a:t>жиілігін</a:t>
            </a:r>
            <a:r>
              <a:rPr lang="ru-RU" dirty="0" smtClean="0"/>
              <a:t> </a:t>
            </a:r>
            <a:r>
              <a:rPr lang="ru-RU" dirty="0" err="1" smtClean="0"/>
              <a:t>электр</a:t>
            </a:r>
            <a:r>
              <a:rPr lang="ru-RU" dirty="0" smtClean="0"/>
              <a:t> </a:t>
            </a:r>
            <a:r>
              <a:rPr lang="ru-RU" dirty="0" err="1" smtClean="0"/>
              <a:t>сигналына</a:t>
            </a:r>
            <a:r>
              <a:rPr lang="ru-RU" dirty="0" smtClean="0"/>
              <a:t> </a:t>
            </a:r>
            <a:r>
              <a:rPr lang="ru-RU" dirty="0" err="1" smtClean="0"/>
              <a:t>түрлендіретін </a:t>
            </a:r>
            <a:r>
              <a:rPr lang="ru-RU" dirty="0" smtClean="0"/>
              <a:t>аз </a:t>
            </a:r>
            <a:r>
              <a:rPr lang="ru-RU" dirty="0" err="1" smtClean="0"/>
              <a:t>қуатты электр</a:t>
            </a:r>
            <a:r>
              <a:rPr lang="ru-RU" dirty="0" smtClean="0"/>
              <a:t> генераторы. </a:t>
            </a:r>
            <a:r>
              <a:rPr lang="ru-RU" dirty="0" err="1" smtClean="0"/>
              <a:t>Тахогенераторлар</a:t>
            </a:r>
            <a:r>
              <a:rPr lang="ru-RU" dirty="0" smtClean="0"/>
              <a:t> </a:t>
            </a:r>
            <a:r>
              <a:rPr lang="ru-RU" dirty="0" err="1" smtClean="0"/>
              <a:t>жалпы</a:t>
            </a:r>
            <a:r>
              <a:rPr lang="ru-RU" dirty="0" smtClean="0"/>
              <a:t> </a:t>
            </a:r>
            <a:r>
              <a:rPr lang="ru-RU" dirty="0" err="1" smtClean="0"/>
              <a:t>алғанда электромагнитгі</a:t>
            </a:r>
            <a:r>
              <a:rPr lang="ru-RU" dirty="0" smtClean="0"/>
              <a:t> ж</a:t>
            </a:r>
            <a:r>
              <a:rPr lang="kk-KZ" dirty="0" smtClean="0"/>
              <a:t>ә</a:t>
            </a:r>
            <a:r>
              <a:rPr lang="ru-RU" dirty="0" smtClean="0"/>
              <a:t>не </a:t>
            </a:r>
            <a:r>
              <a:rPr lang="ru-RU" dirty="0" err="1" smtClean="0"/>
              <a:t>магниттіэлектрлі</a:t>
            </a:r>
            <a:r>
              <a:rPr lang="ru-RU" dirty="0" smtClean="0"/>
              <a:t> </a:t>
            </a:r>
            <a:r>
              <a:rPr lang="ru-RU" dirty="0" err="1" smtClean="0"/>
              <a:t>жолмен</a:t>
            </a:r>
            <a:r>
              <a:rPr lang="ru-RU" dirty="0" smtClean="0"/>
              <a:t> </a:t>
            </a:r>
            <a:r>
              <a:rPr lang="ru-RU" dirty="0" err="1" smtClean="0"/>
              <a:t>қоздырылатын екі</a:t>
            </a:r>
            <a:r>
              <a:rPr lang="ru-RU" dirty="0" smtClean="0"/>
              <a:t> </a:t>
            </a:r>
            <a:r>
              <a:rPr lang="ru-RU" dirty="0" err="1" smtClean="0"/>
              <a:t>топқа бөлінеді</a:t>
            </a:r>
            <a:r>
              <a:rPr lang="ru-RU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ahogenerat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571480"/>
            <a:ext cx="7620053" cy="571504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358114" cy="1060472"/>
          </a:xfrm>
        </p:spPr>
        <p:txBody>
          <a:bodyPr/>
          <a:lstStyle/>
          <a:p>
            <a:pPr algn="ctr"/>
            <a:r>
              <a:rPr lang="ru-RU" dirty="0" smtClean="0">
                <a:hlinkClick r:id="rId2"/>
              </a:rPr>
              <a:t>Тахогенератор </a:t>
            </a:r>
            <a:r>
              <a:rPr lang="ru-RU" dirty="0" smtClean="0">
                <a:hlinkClick r:id="rId2"/>
              </a:rPr>
              <a:t>ТМГ–30П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200605272131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7290" y="1428736"/>
            <a:ext cx="6398705" cy="479902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Тахогенераторларға қойылатын негізгі</a:t>
            </a:r>
            <a:r>
              <a:rPr lang="ru-RU" sz="2400" dirty="0" smtClean="0"/>
              <a:t> </a:t>
            </a:r>
            <a:r>
              <a:rPr lang="ru-RU" sz="2400" dirty="0" err="1" smtClean="0"/>
              <a:t>шарттар</a:t>
            </a:r>
            <a:r>
              <a:rPr lang="ru-RU" sz="2400" dirty="0" smtClean="0"/>
              <a:t>: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шығыс сипаттамасы</a:t>
            </a:r>
            <a:r>
              <a:rPr lang="ru-RU" dirty="0" smtClean="0"/>
              <a:t> </a:t>
            </a:r>
            <a:r>
              <a:rPr lang="ru-RU" dirty="0" err="1" smtClean="0"/>
              <a:t>сызықты болуға тиіс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шығыс сипаттамасының жоғары тіктігі</a:t>
            </a:r>
            <a:endParaRPr lang="ru-RU" dirty="0" smtClean="0"/>
          </a:p>
          <a:p>
            <a:r>
              <a:rPr lang="ru-RU" dirty="0" err="1" smtClean="0"/>
              <a:t>қоршаған </a:t>
            </a:r>
            <a:r>
              <a:rPr lang="ru-RU" dirty="0" smtClean="0"/>
              <a:t>орта </a:t>
            </a:r>
            <a:r>
              <a:rPr lang="ru-RU" dirty="0" err="1" smtClean="0"/>
              <a:t>температурасы</a:t>
            </a:r>
            <a:r>
              <a:rPr lang="ru-RU" dirty="0" smtClean="0"/>
              <a:t> мен </a:t>
            </a:r>
            <a:r>
              <a:rPr lang="ru-RU" dirty="0" err="1" smtClean="0"/>
              <a:t>жүктеменің шығыс сипаттамасына</a:t>
            </a:r>
            <a:r>
              <a:rPr lang="ru-RU" dirty="0" smtClean="0"/>
              <a:t> </a:t>
            </a:r>
            <a:r>
              <a:rPr lang="ru-RU" dirty="0" err="1" smtClean="0"/>
              <a:t>әсер етпеуі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коллектордағы кернеу</a:t>
            </a:r>
            <a:r>
              <a:rPr lang="ru-RU" dirty="0" smtClean="0"/>
              <a:t> </a:t>
            </a:r>
            <a:r>
              <a:rPr lang="ru-RU" dirty="0" err="1" smtClean="0"/>
              <a:t>пулсациясының төмен болуы</a:t>
            </a:r>
            <a:r>
              <a:rPr lang="kk-KZ" dirty="0" smtClean="0"/>
              <a:t>;</a:t>
            </a: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err="1" smtClean="0"/>
              <a:t>Тұрақты </a:t>
            </a:r>
            <a:r>
              <a:rPr lang="ru-RU" sz="3200" dirty="0" smtClean="0"/>
              <a:t>ток </a:t>
            </a:r>
            <a:r>
              <a:rPr lang="ru-RU" sz="3200" dirty="0" err="1" smtClean="0"/>
              <a:t>тахогенераторларының сызбанүсқалары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pic>
        <p:nvPicPr>
          <p:cNvPr id="4" name="Содержимое 3" descr="2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571612"/>
            <a:ext cx="6749620" cy="2571768"/>
          </a:xfrm>
        </p:spPr>
      </p:pic>
      <p:sp>
        <p:nvSpPr>
          <p:cNvPr id="5" name="Прямоугольник 4"/>
          <p:cNvSpPr/>
          <p:nvPr/>
        </p:nvSpPr>
        <p:spPr>
          <a:xfrm>
            <a:off x="642910" y="4357694"/>
            <a:ext cx="785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а — </a:t>
            </a:r>
            <a:r>
              <a:rPr lang="ru-RU" sz="2400" dirty="0" err="1" smtClean="0"/>
              <a:t>электромагнитті</a:t>
            </a:r>
            <a:r>
              <a:rPr lang="ru-RU" sz="2400" dirty="0" smtClean="0"/>
              <a:t> </a:t>
            </a:r>
            <a:r>
              <a:rPr lang="ru-RU" sz="2400" dirty="0" err="1" smtClean="0"/>
              <a:t>қоздырылган </a:t>
            </a:r>
            <a:r>
              <a:rPr lang="ru-RU" sz="2400" dirty="0" smtClean="0"/>
              <a:t>тахогенератор; </a:t>
            </a:r>
          </a:p>
          <a:p>
            <a:r>
              <a:rPr lang="ru-RU" sz="2400" dirty="0" smtClean="0"/>
              <a:t>б —</a:t>
            </a:r>
            <a:r>
              <a:rPr lang="ru-RU" sz="2400" dirty="0" err="1" smtClean="0"/>
              <a:t>магнитті-электрлі</a:t>
            </a:r>
            <a:r>
              <a:rPr lang="ru-RU" sz="2400" dirty="0" smtClean="0"/>
              <a:t> </a:t>
            </a:r>
            <a:r>
              <a:rPr lang="ru-RU" sz="2400" dirty="0" err="1" smtClean="0"/>
              <a:t>қоздырылган </a:t>
            </a:r>
            <a:r>
              <a:rPr lang="ru-RU" sz="2400" dirty="0" smtClean="0"/>
              <a:t>тахогенератор;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972452" cy="1285884"/>
          </a:xfrm>
        </p:spPr>
        <p:txBody>
          <a:bodyPr>
            <a:noAutofit/>
          </a:bodyPr>
          <a:lstStyle/>
          <a:p>
            <a:r>
              <a:rPr lang="ru-RU" sz="2800" dirty="0" smtClean="0"/>
              <a:t>	</a:t>
            </a:r>
            <a:r>
              <a:rPr lang="ru-RU" sz="2800" dirty="0" err="1" smtClean="0"/>
              <a:t>Шығыс кернеуінің пульсациясын</a:t>
            </a:r>
            <a:r>
              <a:rPr lang="ru-RU" sz="2800" dirty="0" smtClean="0"/>
              <a:t> </a:t>
            </a:r>
            <a:r>
              <a:rPr lang="ru-RU" sz="2800" dirty="0" err="1" smtClean="0"/>
              <a:t>тегістеу</a:t>
            </a:r>
            <a:r>
              <a:rPr lang="ru-RU" sz="2800" dirty="0" smtClean="0"/>
              <a:t> </a:t>
            </a:r>
            <a:r>
              <a:rPr lang="ru-RU" sz="2800" dirty="0" err="1" smtClean="0"/>
              <a:t>келесі</a:t>
            </a:r>
            <a:r>
              <a:rPr lang="ru-RU" sz="2800" dirty="0" smtClean="0"/>
              <a:t> </a:t>
            </a:r>
            <a:r>
              <a:rPr lang="ru-RU" sz="2800" dirty="0" err="1" smtClean="0"/>
              <a:t>әдістермен жүзеге асырылады</a:t>
            </a:r>
            <a:r>
              <a:rPr lang="ru-RU" sz="2800" dirty="0" smtClean="0"/>
              <a:t>: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7467600" cy="3983047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машинаны</a:t>
            </a:r>
            <a:r>
              <a:rPr lang="ru-RU" sz="2000" dirty="0" smtClean="0"/>
              <a:t> </a:t>
            </a:r>
            <a:r>
              <a:rPr lang="ru-RU" sz="2000" dirty="0" err="1" smtClean="0"/>
              <a:t>қоздыру </a:t>
            </a:r>
            <a:r>
              <a:rPr lang="ru-RU" sz="2000" dirty="0" smtClean="0"/>
              <a:t>магнит </a:t>
            </a:r>
            <a:r>
              <a:rPr lang="ru-RU" sz="2000" dirty="0" err="1" smtClean="0"/>
              <a:t>қозғағыш күшімен </a:t>
            </a:r>
            <a:r>
              <a:rPr lang="ru-RU" sz="2000" dirty="0" smtClean="0"/>
              <a:t>МҚК </a:t>
            </a:r>
            <a:r>
              <a:rPr lang="ru-RU" sz="2000" dirty="0" err="1" smtClean="0"/>
              <a:t>анықталатын шамаға дейін</a:t>
            </a:r>
            <a:r>
              <a:rPr lang="ru-RU" sz="2000" dirty="0" smtClean="0"/>
              <a:t> бос </a:t>
            </a:r>
            <a:r>
              <a:rPr lang="ru-RU" sz="2000" dirty="0" err="1" smtClean="0"/>
              <a:t>ауа</a:t>
            </a:r>
            <a:r>
              <a:rPr lang="ru-RU" sz="2000" dirty="0" smtClean="0"/>
              <a:t> </a:t>
            </a:r>
            <a:r>
              <a:rPr lang="ru-RU" sz="2000" dirty="0" err="1" smtClean="0"/>
              <a:t>қуысын кеңейту</a:t>
            </a:r>
            <a:r>
              <a:rPr lang="ru-RU" sz="2000" dirty="0" smtClean="0"/>
              <a:t>; </a:t>
            </a:r>
          </a:p>
          <a:p>
            <a:r>
              <a:rPr lang="ru-RU" sz="2000" dirty="0" smtClean="0"/>
              <a:t>якорь мен коллектор </a:t>
            </a:r>
            <a:r>
              <a:rPr lang="ru-RU" sz="2000" dirty="0" err="1" smtClean="0"/>
              <a:t>беттерінің </a:t>
            </a:r>
            <a:r>
              <a:rPr lang="ru-RU" sz="2000" dirty="0" smtClean="0"/>
              <a:t>цилиндр </a:t>
            </a:r>
            <a:r>
              <a:rPr lang="ru-RU" sz="2000" dirty="0" err="1" smtClean="0"/>
              <a:t>тәрізді тегістігін</a:t>
            </a:r>
            <a:r>
              <a:rPr lang="ru-RU" sz="2000" dirty="0" smtClean="0"/>
              <a:t> </a:t>
            </a:r>
            <a:r>
              <a:rPr lang="ru-RU" sz="2000" dirty="0" err="1" smtClean="0"/>
              <a:t>қамтамасыз ету</a:t>
            </a:r>
            <a:r>
              <a:rPr lang="ru-RU" sz="2000" dirty="0" smtClean="0"/>
              <a:t>; </a:t>
            </a:r>
          </a:p>
          <a:p>
            <a:r>
              <a:rPr lang="ru-RU" sz="2000" dirty="0" smtClean="0"/>
              <a:t>якорь </a:t>
            </a:r>
            <a:r>
              <a:rPr lang="ru-RU" sz="2000" dirty="0" err="1" smtClean="0"/>
              <a:t>эксцентриситетін</a:t>
            </a:r>
            <a:r>
              <a:rPr lang="ru-RU" sz="2000" dirty="0" smtClean="0"/>
              <a:t> </a:t>
            </a:r>
            <a:r>
              <a:rPr lang="ru-RU" sz="2000" dirty="0" err="1" smtClean="0"/>
              <a:t>жою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якорь </a:t>
            </a:r>
            <a:r>
              <a:rPr lang="ru-RU" sz="2000" dirty="0" err="1" smtClean="0"/>
              <a:t>өзекшесін арнайы</a:t>
            </a:r>
            <a:r>
              <a:rPr lang="ru-RU" sz="2000" dirty="0" smtClean="0"/>
              <a:t> </a:t>
            </a:r>
            <a:r>
              <a:rPr lang="ru-RU" sz="2000" dirty="0" err="1" smtClean="0"/>
              <a:t>құрылыспен жинақтау</a:t>
            </a:r>
            <a:r>
              <a:rPr lang="ru-RU" sz="2000" dirty="0" smtClean="0"/>
              <a:t>; </a:t>
            </a:r>
          </a:p>
          <a:p>
            <a:r>
              <a:rPr lang="ru-RU" sz="2000" dirty="0" err="1" smtClean="0"/>
              <a:t>полюске</a:t>
            </a:r>
            <a:r>
              <a:rPr lang="ru-RU" sz="2000" dirty="0" smtClean="0"/>
              <a:t> </a:t>
            </a:r>
            <a:r>
              <a:rPr lang="ru-RU" sz="2000" dirty="0" err="1" smtClean="0"/>
              <a:t>сәйкес келетін</a:t>
            </a:r>
            <a:r>
              <a:rPr lang="ru-RU" sz="2000" dirty="0" smtClean="0"/>
              <a:t> </a:t>
            </a:r>
            <a:r>
              <a:rPr lang="ru-RU" sz="2000" dirty="0" err="1" smtClean="0"/>
              <a:t>ойықшалар </a:t>
            </a:r>
            <a:r>
              <a:rPr lang="ru-RU" sz="2000" dirty="0" smtClean="0"/>
              <a:t>мен </a:t>
            </a:r>
            <a:r>
              <a:rPr lang="ru-RU" sz="2000" dirty="0" err="1" smtClean="0"/>
              <a:t>тісшелердің </a:t>
            </a:r>
            <a:r>
              <a:rPr lang="ru-RU" sz="2000" dirty="0" smtClean="0"/>
              <a:t>(зубцы) </a:t>
            </a:r>
            <a:r>
              <a:rPr lang="ru-RU" sz="2000" dirty="0" err="1" smtClean="0"/>
              <a:t>санын</a:t>
            </a:r>
            <a:r>
              <a:rPr lang="ru-RU" sz="2000" dirty="0" smtClean="0"/>
              <a:t> </a:t>
            </a:r>
            <a:r>
              <a:rPr lang="ru-RU" sz="2000" dirty="0" err="1" smtClean="0"/>
              <a:t>бүтін емес</a:t>
            </a:r>
            <a:r>
              <a:rPr lang="ru-RU" sz="2000" dirty="0" smtClean="0"/>
              <a:t> </a:t>
            </a:r>
            <a:r>
              <a:rPr lang="ru-RU" sz="2000" dirty="0" err="1" smtClean="0"/>
              <a:t>етіп</a:t>
            </a:r>
            <a:r>
              <a:rPr lang="ru-RU" sz="2000" dirty="0" smtClean="0"/>
              <a:t> </a:t>
            </a:r>
            <a:r>
              <a:rPr lang="ru-RU" sz="2000" dirty="0" err="1" smtClean="0"/>
              <a:t>жасау</a:t>
            </a:r>
            <a:r>
              <a:rPr lang="ru-RU" sz="2000" dirty="0" smtClean="0"/>
              <a:t>; </a:t>
            </a:r>
          </a:p>
          <a:p>
            <a:r>
              <a:rPr lang="ru-RU" sz="2000" dirty="0" smtClean="0"/>
              <a:t>коллектор </a:t>
            </a:r>
            <a:r>
              <a:rPr lang="ru-RU" sz="2000" dirty="0" err="1" smtClean="0"/>
              <a:t>пластиналарының санын</a:t>
            </a:r>
            <a:r>
              <a:rPr lang="ru-RU" sz="2000" dirty="0" smtClean="0"/>
              <a:t> </a:t>
            </a:r>
            <a:r>
              <a:rPr lang="ru-RU" sz="2000" dirty="0" err="1" smtClean="0"/>
              <a:t>арттыру</a:t>
            </a:r>
            <a:r>
              <a:rPr lang="kk-KZ" sz="2000" dirty="0" smtClean="0"/>
              <a:t>;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Тахогенераторлар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0-10000 </a:t>
            </a:r>
            <a:r>
              <a:rPr lang="ru-RU" dirty="0" err="1" smtClean="0"/>
              <a:t>айн</a:t>
            </a:r>
            <a:r>
              <a:rPr lang="ru-RU" dirty="0" smtClean="0"/>
              <a:t>/мин </a:t>
            </a:r>
            <a:r>
              <a:rPr lang="ru-RU" dirty="0" err="1" smtClean="0"/>
              <a:t>дейінгі</a:t>
            </a:r>
            <a:r>
              <a:rPr lang="ru-RU" dirty="0" smtClean="0"/>
              <a:t> </a:t>
            </a:r>
            <a:r>
              <a:rPr lang="ru-RU" dirty="0" err="1" smtClean="0"/>
              <a:t>диапазондағы біліктің айналу</a:t>
            </a:r>
            <a:r>
              <a:rPr lang="ru-RU" dirty="0" smtClean="0"/>
              <a:t> </a:t>
            </a:r>
            <a:r>
              <a:rPr lang="ru-RU" dirty="0" err="1" smtClean="0"/>
              <a:t>жиілігін</a:t>
            </a:r>
            <a:r>
              <a:rPr lang="ru-RU" dirty="0" smtClean="0"/>
              <a:t> </a:t>
            </a:r>
            <a:r>
              <a:rPr lang="ru-RU" dirty="0" err="1" smtClean="0"/>
              <a:t>өлшеу үшін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есептеу</a:t>
            </a:r>
            <a:r>
              <a:rPr lang="ru-RU" dirty="0" smtClean="0"/>
              <a:t> </a:t>
            </a:r>
            <a:r>
              <a:rPr lang="ru-RU" dirty="0" err="1" smtClean="0"/>
              <a:t>операцияларын</a:t>
            </a:r>
            <a:r>
              <a:rPr lang="ru-RU" dirty="0" smtClean="0"/>
              <a:t> </a:t>
            </a:r>
            <a:r>
              <a:rPr lang="ru-RU" dirty="0" err="1" smtClean="0"/>
              <a:t>жүргізу үшін: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айналу</a:t>
            </a:r>
            <a:r>
              <a:rPr lang="ru-RU" dirty="0" smtClean="0"/>
              <a:t> </a:t>
            </a:r>
            <a:r>
              <a:rPr lang="ru-RU" dirty="0" err="1" smtClean="0"/>
              <a:t>жиілігін</a:t>
            </a:r>
            <a:r>
              <a:rPr lang="ru-RU" dirty="0" smtClean="0"/>
              <a:t> </a:t>
            </a:r>
            <a:r>
              <a:rPr lang="ru-RU" dirty="0" err="1" smtClean="0"/>
              <a:t>автоматты</a:t>
            </a:r>
            <a:r>
              <a:rPr lang="ru-RU" dirty="0" smtClean="0"/>
              <a:t> </a:t>
            </a:r>
            <a:r>
              <a:rPr lang="ru-RU" dirty="0" err="1" smtClean="0"/>
              <a:t>реттеу</a:t>
            </a:r>
            <a:r>
              <a:rPr lang="ru-RU" dirty="0" smtClean="0"/>
              <a:t> </a:t>
            </a:r>
            <a:r>
              <a:rPr lang="ru-RU" dirty="0" err="1" smtClean="0"/>
              <a:t>және ілеспелі</a:t>
            </a:r>
            <a:r>
              <a:rPr lang="ru-RU" dirty="0" smtClean="0"/>
              <a:t> </a:t>
            </a:r>
            <a:r>
              <a:rPr lang="ru-RU" dirty="0" err="1" smtClean="0"/>
              <a:t>жетек</a:t>
            </a:r>
            <a:r>
              <a:rPr lang="ru-RU" dirty="0" smtClean="0"/>
              <a:t> </a:t>
            </a:r>
            <a:r>
              <a:rPr lang="ru-RU" dirty="0" err="1" smtClean="0"/>
              <a:t>жүйелерінде айналу</a:t>
            </a:r>
            <a:r>
              <a:rPr lang="ru-RU" dirty="0" smtClean="0"/>
              <a:t> </a:t>
            </a:r>
            <a:r>
              <a:rPr lang="ru-RU" dirty="0" err="1" smtClean="0"/>
              <a:t>жиілігіне</a:t>
            </a:r>
            <a:r>
              <a:rPr lang="ru-RU" dirty="0" smtClean="0"/>
              <a:t> </a:t>
            </a:r>
            <a:r>
              <a:rPr lang="ru-RU" dirty="0" err="1" smtClean="0"/>
              <a:t>пропорционал</a:t>
            </a:r>
            <a:r>
              <a:rPr lang="ru-RU" dirty="0" smtClean="0"/>
              <a:t> сигнал </a:t>
            </a:r>
            <a:r>
              <a:rPr lang="ru-RU" dirty="0" err="1" smtClean="0"/>
              <a:t>өндіру үшін қолданылады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256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Автоматтандырылған </a:t>
            </a:r>
            <a:r>
              <a:rPr lang="ru-RU" dirty="0" err="1" smtClean="0"/>
              <a:t>электр</a:t>
            </a:r>
            <a:r>
              <a:rPr lang="ru-RU" dirty="0" smtClean="0"/>
              <a:t> </a:t>
            </a:r>
            <a:r>
              <a:rPr lang="ru-RU" dirty="0" err="1" smtClean="0"/>
              <a:t>жетегінің құрылымдық сызбанұсқасы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8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643182"/>
            <a:ext cx="8098764" cy="2110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89</TotalTime>
  <Words>145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Тұрақты ток тахогенераторы</vt:lpstr>
      <vt:lpstr> Тахогенератор дегеніміз- айналу жиілігін электр сигналына түрлендіретін аз қуатты электр генераторы. Тахогенераторлар жалпы алғанда электромагнитгі және магниттіэлектрлі жолмен қоздырылатын екі топқа бөлінеді. </vt:lpstr>
      <vt:lpstr>Слайд 3</vt:lpstr>
      <vt:lpstr>Тахогенератор ТМГ–30П </vt:lpstr>
      <vt:lpstr>Тахогенераторларға қойылатын негізгі шарттар: </vt:lpstr>
      <vt:lpstr>Тұрақты ток тахогенераторларының сызбанүсқалары:</vt:lpstr>
      <vt:lpstr> Шығыс кернеуінің пульсациясын тегістеу келесі әдістермен жүзеге асырылады: </vt:lpstr>
      <vt:lpstr>Тахогенераторлар: </vt:lpstr>
      <vt:lpstr>Автоматтандырылған электр жетегінің құрылымдық сызбанұсқасы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Тұрақты ток тахогенераторы</dc:title>
  <dc:creator>aidos otepov</dc:creator>
  <cp:lastModifiedBy>aidos otepov</cp:lastModifiedBy>
  <cp:revision>10</cp:revision>
  <dcterms:created xsi:type="dcterms:W3CDTF">2016-11-25T18:29:38Z</dcterms:created>
  <dcterms:modified xsi:type="dcterms:W3CDTF">2016-11-26T03:20:55Z</dcterms:modified>
</cp:coreProperties>
</file>